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sldIdLst>
    <p:sldId id="259" r:id="rId2"/>
  </p:sldIdLst>
  <p:sldSz cx="12192000" cy="6858000"/>
  <p:notesSz cx="7010400" cy="92964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scar Sánchez" initials="O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8"/>
    <p:restoredTop sz="94674"/>
  </p:normalViewPr>
  <p:slideViewPr>
    <p:cSldViewPr snapToGrid="0" snapToObjects="1">
      <p:cViewPr varScale="1">
        <p:scale>
          <a:sx n="107" d="100"/>
          <a:sy n="107" d="100"/>
        </p:scale>
        <p:origin x="60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es-ES"/>
              <a:t>Haga clic para modificar el estilo de título del patrón</a:t>
            </a:r>
            <a:endParaRPr lang="en-US" dirty="0"/>
          </a:p>
        </p:txBody>
      </p:sp>
      <p:sp>
        <p:nvSpPr>
          <p:cNvPr id="3" name="Subtitle 2"/>
          <p:cNvSpPr>
            <a:spLocks noGrp="1"/>
          </p:cNvSpPr>
          <p:nvPr>
            <p:ph type="subTitle" idx="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30/06/2026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30/06/2026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Text Placeholder 2"/>
          <p:cNvSpPr>
            <a:spLocks noGrp="1"/>
          </p:cNvSpPr>
          <p:nvPr>
            <p:ph type="body" idx="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4" name="Date Placeholder 3"/>
          <p:cNvSpPr>
            <a:spLocks noGrp="1"/>
          </p:cNvSpPr>
          <p:nvPr>
            <p:ph type="dt" sz="half" idx="10"/>
          </p:nvPr>
        </p:nvSpPr>
        <p:spPr/>
        <p:txBody>
          <a:bodyPr/>
          <a:lstStyle/>
          <a:p>
            <a:fld id="{E1BD7C24-1F7F-3043-B6F9-F459B50F2090}" type="datetimeFigureOut">
              <a:rPr lang="es-ES_tradnl" smtClean="0"/>
              <a:t>30/06/2026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1BD7C24-1F7F-3043-B6F9-F459B50F2090}" type="datetimeFigureOut">
              <a:rPr lang="es-ES_tradnl" smtClean="0"/>
              <a:t>30/06/2026</a:t>
            </a:fld>
            <a:endParaRPr lang="es-ES_tradnl" dirty="0"/>
          </a:p>
        </p:txBody>
      </p:sp>
      <p:sp>
        <p:nvSpPr>
          <p:cNvPr id="6" name="Footer Placeholder 5"/>
          <p:cNvSpPr>
            <a:spLocks noGrp="1"/>
          </p:cNvSpPr>
          <p:nvPr>
            <p:ph type="ftr" sz="quarter" idx="11"/>
          </p:nvPr>
        </p:nvSpPr>
        <p:spPr/>
        <p:txBody>
          <a:bodyPr/>
          <a:lstStyle/>
          <a:p>
            <a:endParaRPr lang="es-ES_tradnl" dirty="0"/>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dirty="0"/>
          </a:p>
        </p:txBody>
      </p:sp>
      <p:sp>
        <p:nvSpPr>
          <p:cNvPr id="8" name="Title 7"/>
          <p:cNvSpPr>
            <a:spLocks noGrp="1"/>
          </p:cNvSpPr>
          <p:nvPr>
            <p:ph type="title"/>
          </p:nvPr>
        </p:nvSpPr>
        <p:spPr/>
        <p:txBody>
          <a:bodyPr/>
          <a:lstStyle/>
          <a:p>
            <a:r>
              <a:rPr lang="es-ES"/>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1BD7C24-1F7F-3043-B6F9-F459B50F2090}" type="datetimeFigureOut">
              <a:rPr lang="es-ES_tradnl" smtClean="0"/>
              <a:t>30/06/2026</a:t>
            </a:fld>
            <a:endParaRPr lang="es-ES_tradnl" dirty="0"/>
          </a:p>
        </p:txBody>
      </p:sp>
      <p:sp>
        <p:nvSpPr>
          <p:cNvPr id="8" name="Footer Placeholder 7"/>
          <p:cNvSpPr>
            <a:spLocks noGrp="1"/>
          </p:cNvSpPr>
          <p:nvPr>
            <p:ph type="ftr" sz="quarter" idx="11"/>
          </p:nvPr>
        </p:nvSpPr>
        <p:spPr/>
        <p:txBody>
          <a:bodyPr/>
          <a:lstStyle/>
          <a:p>
            <a:endParaRPr lang="es-ES_tradnl" dirty="0"/>
          </a:p>
        </p:txBody>
      </p:sp>
      <p:sp>
        <p:nvSpPr>
          <p:cNvPr id="9" name="Slide Number Placeholder 8"/>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E1BD7C24-1F7F-3043-B6F9-F459B50F2090}" type="datetimeFigureOut">
              <a:rPr lang="es-ES_tradnl" smtClean="0"/>
              <a:t>30/06/2026</a:t>
            </a:fld>
            <a:endParaRPr lang="es-ES_tradnl" dirty="0"/>
          </a:p>
        </p:txBody>
      </p:sp>
      <p:sp>
        <p:nvSpPr>
          <p:cNvPr id="4" name="Footer Placeholder 3"/>
          <p:cNvSpPr>
            <a:spLocks noGrp="1"/>
          </p:cNvSpPr>
          <p:nvPr>
            <p:ph type="ftr" sz="quarter" idx="11"/>
          </p:nvPr>
        </p:nvSpPr>
        <p:spPr/>
        <p:txBody>
          <a:bodyPr/>
          <a:lstStyle/>
          <a:p>
            <a:endParaRPr lang="es-ES_tradnl" dirty="0"/>
          </a:p>
        </p:txBody>
      </p:sp>
      <p:sp>
        <p:nvSpPr>
          <p:cNvPr id="5" name="Slide Number Placeholder 4"/>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D7C24-1F7F-3043-B6F9-F459B50F2090}" type="datetimeFigureOut">
              <a:rPr lang="es-ES_tradnl" smtClean="0"/>
              <a:t>30/06/2026</a:t>
            </a:fld>
            <a:endParaRPr lang="es-ES_tradnl" dirty="0"/>
          </a:p>
        </p:txBody>
      </p:sp>
      <p:sp>
        <p:nvSpPr>
          <p:cNvPr id="3" name="Footer Placeholder 2"/>
          <p:cNvSpPr>
            <a:spLocks noGrp="1"/>
          </p:cNvSpPr>
          <p:nvPr>
            <p:ph type="ftr" sz="quarter" idx="11"/>
          </p:nvPr>
        </p:nvSpPr>
        <p:spPr/>
        <p:txBody>
          <a:bodyPr/>
          <a:lstStyle/>
          <a:p>
            <a:endParaRPr lang="es-ES_tradnl" dirty="0"/>
          </a:p>
        </p:txBody>
      </p:sp>
      <p:sp>
        <p:nvSpPr>
          <p:cNvPr id="4" name="Slide Number Placeholder 3"/>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30/06/2026</a:t>
            </a:fld>
            <a:endParaRPr lang="es-ES_tradnl"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ES_tradnl"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CE0981E-5239-0A40-BD02-AE1021D2EFEE}" type="slidenum">
              <a:rPr lang="es-ES_tradnl" smtClean="0"/>
              <a:t>‹Nº›</a:t>
            </a:fld>
            <a:endParaRPr lang="es-ES_tradn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dirty="0"/>
              <a:t>Haga clic en el icono para agregar una imagen</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30/06/2026</a:t>
            </a:fld>
            <a:endParaRPr lang="es-ES_tradnl" dirty="0"/>
          </a:p>
        </p:txBody>
      </p:sp>
      <p:sp>
        <p:nvSpPr>
          <p:cNvPr id="6" name="Footer Placeholder 5"/>
          <p:cNvSpPr>
            <a:spLocks noGrp="1"/>
          </p:cNvSpPr>
          <p:nvPr>
            <p:ph type="ftr" sz="quarter" idx="11"/>
          </p:nvPr>
        </p:nvSpPr>
        <p:spPr/>
        <p:txBody>
          <a:bodyPr/>
          <a:lstStyle/>
          <a:p>
            <a:endParaRPr lang="es-ES_tradnl" dirty="0"/>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30/06/2026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30/06/2026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E1BD7C24-1F7F-3043-B6F9-F459B50F2090}" type="datetimeFigureOut">
              <a:rPr lang="es-ES_tradnl" smtClean="0"/>
              <a:t>30/06/2026</a:t>
            </a:fld>
            <a:endParaRPr lang="es-ES_tradnl" dirty="0"/>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ES_tradnl" dirty="0"/>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CE0981E-5239-0A40-BD02-AE1021D2EFEE}" type="slidenum">
              <a:rPr lang="es-ES_tradnl" smtClean="0"/>
              <a:t>‹Nº›</a:t>
            </a:fld>
            <a:endParaRPr lang="es-ES_tradnl"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pensionessaltillo.gob.m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02" y="0"/>
            <a:ext cx="2655760" cy="1519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2992" y="0"/>
            <a:ext cx="2249510" cy="1958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Rectángulo"/>
          <p:cNvSpPr/>
          <p:nvPr/>
        </p:nvSpPr>
        <p:spPr>
          <a:xfrm>
            <a:off x="6008098" y="5060663"/>
            <a:ext cx="6096000" cy="1815882"/>
          </a:xfrm>
          <a:prstGeom prst="rect">
            <a:avLst/>
          </a:prstGeom>
        </p:spPr>
        <p:txBody>
          <a:bodyPr wrap="square">
            <a:spAutoFit/>
          </a:bodyPr>
          <a:lstStyle/>
          <a:p>
            <a:r>
              <a:rPr lang="es-MX" sz="1600" b="1" dirty="0">
                <a:latin typeface="Arial" panose="020B0604020202020204" pitchFamily="34" charset="0"/>
                <a:cs typeface="Arial" panose="020B0604020202020204" pitchFamily="34" charset="0"/>
              </a:rPr>
              <a:t>Nombre del servidor público que genera la información</a:t>
            </a:r>
            <a:r>
              <a:rPr lang="es-MX" sz="1600" dirty="0">
                <a:latin typeface="Arial" panose="020B0604020202020204" pitchFamily="34" charset="0"/>
                <a:cs typeface="Arial" panose="020B0604020202020204" pitchFamily="34" charset="0"/>
              </a:rPr>
              <a:t>:</a:t>
            </a:r>
          </a:p>
          <a:p>
            <a:r>
              <a:rPr lang="es-MX" sz="1600" dirty="0">
                <a:latin typeface="Arial" panose="020B0604020202020204" pitchFamily="34" charset="0"/>
                <a:cs typeface="Arial" panose="020B0604020202020204" pitchFamily="34" charset="0"/>
              </a:rPr>
              <a:t>Lic. Lauren </a:t>
            </a:r>
            <a:r>
              <a:rPr lang="es-ES" sz="1600" dirty="0">
                <a:latin typeface="Arial" panose="020B0604020202020204" pitchFamily="34" charset="0"/>
                <a:cs typeface="Arial" panose="020B0604020202020204" pitchFamily="34" charset="0"/>
              </a:rPr>
              <a:t>Rosaura Rodríguez Villarreal</a:t>
            </a:r>
            <a:r>
              <a:rPr lang="es-MX" sz="1600" dirty="0">
                <a:latin typeface="Arial" panose="020B0604020202020204" pitchFamily="34" charset="0"/>
                <a:cs typeface="Arial" panose="020B0604020202020204" pitchFamily="34" charset="0"/>
              </a:rPr>
              <a:t>, Directora de Administrativa</a:t>
            </a:r>
          </a:p>
          <a:p>
            <a:r>
              <a:rPr lang="es-MX" sz="1600" b="1" dirty="0">
                <a:latin typeface="Arial" panose="020B0604020202020204" pitchFamily="34" charset="0"/>
                <a:cs typeface="Arial" panose="020B0604020202020204" pitchFamily="34" charset="0"/>
              </a:rPr>
              <a:t>Nombre del servidor público que actualiza la información:</a:t>
            </a:r>
          </a:p>
          <a:p>
            <a:r>
              <a:rPr lang="es-MX" sz="1600" dirty="0">
                <a:latin typeface="Arial" panose="020B0604020202020204" pitchFamily="34" charset="0"/>
                <a:cs typeface="Arial" panose="020B0604020202020204" pitchFamily="34" charset="0"/>
              </a:rPr>
              <a:t>Lic. Elida Del Carmen Patlán Covarrubias, Titular de la Unidad de Transparencia. </a:t>
            </a:r>
          </a:p>
          <a:p>
            <a:r>
              <a:rPr lang="es-MX" sz="1600" b="1" dirty="0">
                <a:latin typeface="Arial" panose="020B0604020202020204" pitchFamily="34" charset="0"/>
                <a:cs typeface="Arial" panose="020B0604020202020204" pitchFamily="34" charset="0"/>
              </a:rPr>
              <a:t>Fecha de actualización</a:t>
            </a:r>
            <a:r>
              <a:rPr lang="es-MX" sz="1600" dirty="0">
                <a:latin typeface="Arial" panose="020B0604020202020204" pitchFamily="34" charset="0"/>
                <a:cs typeface="Arial" panose="020B0604020202020204" pitchFamily="34" charset="0"/>
              </a:rPr>
              <a:t>: 30/06/2026</a:t>
            </a:r>
          </a:p>
        </p:txBody>
      </p:sp>
      <p:sp>
        <p:nvSpPr>
          <p:cNvPr id="2" name="1 Rectángulo"/>
          <p:cNvSpPr/>
          <p:nvPr/>
        </p:nvSpPr>
        <p:spPr>
          <a:xfrm>
            <a:off x="2704563" y="2008969"/>
            <a:ext cx="6227227" cy="646331"/>
          </a:xfrm>
          <a:prstGeom prst="rect">
            <a:avLst/>
          </a:prstGeom>
        </p:spPr>
        <p:txBody>
          <a:bodyPr wrap="square">
            <a:spAutoFit/>
          </a:bodyPr>
          <a:lstStyle/>
          <a:p>
            <a:pPr algn="just"/>
            <a:endParaRPr lang="es-MX" altLang="es-MX" dirty="0">
              <a:latin typeface="Arial" panose="020B0604020202020204" pitchFamily="34" charset="0"/>
              <a:ea typeface="Amelia Basic" charset="0"/>
              <a:cs typeface="Arial" panose="020B0604020202020204" pitchFamily="34" charset="0"/>
            </a:endParaRPr>
          </a:p>
          <a:p>
            <a:pPr algn="just"/>
            <a:endParaRPr lang="es-MX" altLang="es-MX" dirty="0">
              <a:latin typeface="Arial" panose="020B0604020202020204" pitchFamily="34" charset="0"/>
              <a:ea typeface="Amelia Basic" charset="0"/>
              <a:cs typeface="Arial" panose="020B0604020202020204" pitchFamily="34" charset="0"/>
            </a:endParaRPr>
          </a:p>
        </p:txBody>
      </p:sp>
      <p:sp>
        <p:nvSpPr>
          <p:cNvPr id="3" name="2 Rectángulo"/>
          <p:cNvSpPr/>
          <p:nvPr/>
        </p:nvSpPr>
        <p:spPr>
          <a:xfrm>
            <a:off x="2857362" y="1958802"/>
            <a:ext cx="6096000" cy="923330"/>
          </a:xfrm>
          <a:prstGeom prst="rect">
            <a:avLst/>
          </a:prstGeom>
        </p:spPr>
        <p:txBody>
          <a:bodyPr>
            <a:spAutoFit/>
          </a:bodyPr>
          <a:lstStyle/>
          <a:p>
            <a:pPr algn="just">
              <a:lnSpc>
                <a:spcPct val="100000"/>
              </a:lnSpc>
              <a:spcBef>
                <a:spcPct val="0"/>
              </a:spcBef>
              <a:buFont typeface="Arial"/>
              <a:buNone/>
            </a:pPr>
            <a:endParaRPr lang="es-ES" altLang="es-MX" b="1" dirty="0">
              <a:solidFill>
                <a:schemeClr val="tx1">
                  <a:lumMod val="50000"/>
                  <a:lumOff val="50000"/>
                </a:schemeClr>
              </a:solidFill>
              <a:latin typeface="Amelia Basic" charset="0"/>
              <a:ea typeface="Amelia Basic" charset="0"/>
              <a:cs typeface="Amelia Basic" charset="0"/>
            </a:endParaRPr>
          </a:p>
          <a:p>
            <a:pPr algn="just">
              <a:lnSpc>
                <a:spcPct val="100000"/>
              </a:lnSpc>
              <a:spcBef>
                <a:spcPct val="0"/>
              </a:spcBef>
              <a:buFont typeface="Arial"/>
              <a:buNone/>
            </a:pPr>
            <a:endParaRPr lang="es-ES" altLang="es-MX" b="1" dirty="0">
              <a:solidFill>
                <a:schemeClr val="tx1">
                  <a:lumMod val="50000"/>
                  <a:lumOff val="50000"/>
                </a:schemeClr>
              </a:solidFill>
              <a:latin typeface="Amelia Basic" charset="0"/>
              <a:ea typeface="Amelia Basic" charset="0"/>
              <a:cs typeface="Amelia Basic" charset="0"/>
            </a:endParaRPr>
          </a:p>
          <a:p>
            <a:pPr algn="just">
              <a:lnSpc>
                <a:spcPct val="100000"/>
              </a:lnSpc>
              <a:spcBef>
                <a:spcPct val="0"/>
              </a:spcBef>
              <a:buFont typeface="Arial"/>
              <a:buNone/>
            </a:pPr>
            <a:endParaRPr lang="es-MX" altLang="es-MX" b="1" dirty="0">
              <a:solidFill>
                <a:schemeClr val="tx1">
                  <a:lumMod val="50000"/>
                  <a:lumOff val="50000"/>
                </a:schemeClr>
              </a:solidFill>
              <a:latin typeface="Amelia Basic" charset="0"/>
              <a:ea typeface="Amelia Basic" charset="0"/>
              <a:cs typeface="Amelia Basic" charset="0"/>
            </a:endParaRPr>
          </a:p>
        </p:txBody>
      </p:sp>
      <p:sp>
        <p:nvSpPr>
          <p:cNvPr id="4" name="3 Rectángulo"/>
          <p:cNvSpPr/>
          <p:nvPr/>
        </p:nvSpPr>
        <p:spPr>
          <a:xfrm>
            <a:off x="2161292" y="2008969"/>
            <a:ext cx="7326145" cy="3139321"/>
          </a:xfrm>
          <a:prstGeom prst="rect">
            <a:avLst/>
          </a:prstGeom>
        </p:spPr>
        <p:txBody>
          <a:bodyPr wrap="square">
            <a:spAutoFit/>
          </a:bodyPr>
          <a:lstStyle/>
          <a:p>
            <a:pPr algn="just"/>
            <a:r>
              <a:rPr lang="es-MX" dirty="0"/>
              <a:t>Este apartado de la Ley de Acceso a la Información Pública para el Estado de Coahuila no aplica, por no encontrarse dentro del objeto y funciones de esta Comisaría, si no que corresponde a la Dirección de Pensiones Municipio de Saltillo, por tratarse de atribuciones inherentes a éste.</a:t>
            </a:r>
          </a:p>
          <a:p>
            <a:pPr algn="just"/>
            <a:r>
              <a:rPr lang="es-MX" dirty="0"/>
              <a:t> </a:t>
            </a:r>
          </a:p>
          <a:p>
            <a:pPr algn="just"/>
            <a:r>
              <a:rPr lang="es-ES" dirty="0"/>
              <a:t>Sin embargo, si desea consultar el Estado que Guardan las Pensiones en la Dirección de Pensiones para los Trabajadores al Servicio del Municipio, favor de seguir la liga que se proporciona a continuación para re direccionarlo al apartado correspondiente: </a:t>
            </a:r>
            <a:r>
              <a:rPr lang="es-MX" dirty="0">
                <a:hlinkClick r:id="rId4"/>
              </a:rPr>
              <a:t>Pensiones Saltillo</a:t>
            </a:r>
            <a:endParaRPr lang="es-MX" dirty="0"/>
          </a:p>
          <a:p>
            <a:pPr algn="just"/>
            <a:endParaRPr lang="es-ES" dirty="0"/>
          </a:p>
          <a:p>
            <a:pPr algn="just"/>
            <a:endParaRPr lang="es-ES" dirty="0"/>
          </a:p>
        </p:txBody>
      </p:sp>
    </p:spTree>
    <p:extLst>
      <p:ext uri="{BB962C8B-B14F-4D97-AF65-F5344CB8AC3E}">
        <p14:creationId xmlns:p14="http://schemas.microsoft.com/office/powerpoint/2010/main" val="37670250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2516</TotalTime>
  <Words>145</Words>
  <Application>Microsoft Office PowerPoint</Application>
  <PresentationFormat>Panorámica</PresentationFormat>
  <Paragraphs>9</Paragraphs>
  <Slides>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vt:i4>
      </vt:variant>
    </vt:vector>
  </HeadingPairs>
  <TitlesOfParts>
    <vt:vector size="7" baseType="lpstr">
      <vt:lpstr>Amelia Basic</vt:lpstr>
      <vt:lpstr>Arial</vt:lpstr>
      <vt:lpstr>Franklin Gothic Book</vt:lpstr>
      <vt:lpstr>Franklin Gothic Medium</vt:lpstr>
      <vt:lpstr>Wingdings</vt:lpstr>
      <vt:lpstr>Ángulos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Veronica Zerrweck</cp:lastModifiedBy>
  <cp:revision>132</cp:revision>
  <cp:lastPrinted>2018-02-13T17:09:28Z</cp:lastPrinted>
  <dcterms:created xsi:type="dcterms:W3CDTF">2018-02-03T22:13:09Z</dcterms:created>
  <dcterms:modified xsi:type="dcterms:W3CDTF">2026-06-30T17:15:11Z</dcterms:modified>
</cp:coreProperties>
</file>